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4E6B1D5-FA7E-4B59-A6FD-C818BDC58635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54C6-E3F0-46F5-AAF9-187446A94C99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20278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B1D5-FA7E-4B59-A6FD-C818BDC58635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54C6-E3F0-46F5-AAF9-187446A94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7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B1D5-FA7E-4B59-A6FD-C818BDC58635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54C6-E3F0-46F5-AAF9-187446A94C9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5633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B1D5-FA7E-4B59-A6FD-C818BDC58635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54C6-E3F0-46F5-AAF9-187446A94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22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B1D5-FA7E-4B59-A6FD-C818BDC58635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54C6-E3F0-46F5-AAF9-187446A94C9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4582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B1D5-FA7E-4B59-A6FD-C818BDC58635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54C6-E3F0-46F5-AAF9-187446A94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949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B1D5-FA7E-4B59-A6FD-C818BDC58635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54C6-E3F0-46F5-AAF9-187446A94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44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B1D5-FA7E-4B59-A6FD-C818BDC58635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54C6-E3F0-46F5-AAF9-187446A94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21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B1D5-FA7E-4B59-A6FD-C818BDC58635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54C6-E3F0-46F5-AAF9-187446A94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2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B1D5-FA7E-4B59-A6FD-C818BDC58635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54C6-E3F0-46F5-AAF9-187446A94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70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B1D5-FA7E-4B59-A6FD-C818BDC58635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54C6-E3F0-46F5-AAF9-187446A94C9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8361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4E6B1D5-FA7E-4B59-A6FD-C818BDC58635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4B254C6-E3F0-46F5-AAF9-187446A94C9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87855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Algebra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41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Definition: 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number that is going to be raised to a </a:t>
            </a:r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Answer: </a:t>
            </a:r>
          </a:p>
          <a:p>
            <a:pPr marL="0" indent="0" algn="ctr">
              <a:buNone/>
            </a:pPr>
            <a:r>
              <a:rPr lang="en-US" dirty="0" smtClean="0"/>
              <a:t>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704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Definition: </a:t>
            </a:r>
          </a:p>
          <a:p>
            <a:pPr marL="0" indent="0">
              <a:buNone/>
            </a:pPr>
            <a:r>
              <a:rPr lang="en-US" dirty="0"/>
              <a:t>a numerical or constant quantity placed before and </a:t>
            </a:r>
            <a:r>
              <a:rPr lang="en-US" dirty="0" smtClean="0"/>
              <a:t>multiplied by  </a:t>
            </a:r>
            <a:r>
              <a:rPr lang="en-US" dirty="0"/>
              <a:t>variable in an algebraic expression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Answer: </a:t>
            </a:r>
          </a:p>
          <a:p>
            <a:pPr marL="0" indent="0" algn="ctr">
              <a:buNone/>
            </a:pPr>
            <a:r>
              <a:rPr lang="en-US" dirty="0" smtClean="0"/>
              <a:t>Coefficient</a:t>
            </a:r>
          </a:p>
        </p:txBody>
      </p:sp>
    </p:spTree>
    <p:extLst>
      <p:ext uri="{BB962C8B-B14F-4D97-AF65-F5344CB8AC3E}">
        <p14:creationId xmlns:p14="http://schemas.microsoft.com/office/powerpoint/2010/main" val="44911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Definition: </a:t>
            </a:r>
          </a:p>
          <a:p>
            <a:pPr marL="0" indent="0">
              <a:buNone/>
            </a:pPr>
            <a:r>
              <a:rPr lang="en-US" dirty="0"/>
              <a:t>terms whose variables (and their exponents such as the 2 in x</a:t>
            </a:r>
            <a:r>
              <a:rPr lang="en-US" baseline="30000" dirty="0"/>
              <a:t>2</a:t>
            </a:r>
            <a:r>
              <a:rPr lang="en-US" dirty="0"/>
              <a:t>) are the </a:t>
            </a:r>
            <a:r>
              <a:rPr lang="en-US" dirty="0" smtClean="0"/>
              <a:t>same</a:t>
            </a:r>
          </a:p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other words, terms that are "like" each other. 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Answer: </a:t>
            </a:r>
          </a:p>
          <a:p>
            <a:pPr marL="0" indent="0" algn="ctr">
              <a:buNone/>
            </a:pPr>
            <a:r>
              <a:rPr lang="en-US" dirty="0" smtClean="0"/>
              <a:t>Like 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15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will need a pencil to fill in your vocabulary paper. </a:t>
            </a:r>
          </a:p>
          <a:p>
            <a:r>
              <a:rPr lang="en-US" dirty="0" smtClean="0"/>
              <a:t>Read the definition carefully.  You will have 30 seconds to make a decision as to which word you think the definition goes with.  </a:t>
            </a:r>
          </a:p>
          <a:p>
            <a:r>
              <a:rPr lang="en-US" dirty="0" smtClean="0"/>
              <a:t>DO NOT WRITE THE DEFINITION UNTIL WE DISCUSS IT AS A CLASS!</a:t>
            </a:r>
          </a:p>
          <a:p>
            <a:r>
              <a:rPr lang="en-US" dirty="0" smtClean="0"/>
              <a:t>Once you have your answer, hold up your indicator. </a:t>
            </a:r>
          </a:p>
          <a:p>
            <a:r>
              <a:rPr lang="en-US" dirty="0" smtClean="0"/>
              <a:t>Once it has been discussed and the term is revealed, record the answer on your paper.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160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Definition: </a:t>
            </a:r>
          </a:p>
          <a:p>
            <a:pPr marL="0" indent="0">
              <a:buNone/>
            </a:pPr>
            <a:r>
              <a:rPr lang="en-US" dirty="0"/>
              <a:t>A common technique for remembering the </a:t>
            </a:r>
            <a:r>
              <a:rPr lang="en-US" b="1" dirty="0"/>
              <a:t>order of operations</a:t>
            </a:r>
            <a:r>
              <a:rPr lang="en-US" dirty="0"/>
              <a:t> is the abbreviation "PEMDAS", which is turned into the phrase "Please Excuse My Dear Aunt Sally". It stands for "Parentheses, Exponents, Multiplication and Division, and Addition and Subtraction".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Answer: </a:t>
            </a:r>
          </a:p>
          <a:p>
            <a:pPr marL="0" indent="0" algn="ctr">
              <a:buNone/>
            </a:pPr>
            <a:r>
              <a:rPr lang="en-US" dirty="0" smtClean="0"/>
              <a:t>Order of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8334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Definition: </a:t>
            </a:r>
          </a:p>
          <a:p>
            <a:pPr marL="0" indent="0">
              <a:buNone/>
            </a:pPr>
            <a:r>
              <a:rPr lang="en-US" dirty="0"/>
              <a:t>a quantity representing the power to which a given number or expression is to be raised, usually expressed as a raised symbol beside the number or expression (e.g., 3 in 2</a:t>
            </a:r>
            <a:r>
              <a:rPr lang="en-US" baseline="30000" dirty="0"/>
              <a:t>3</a:t>
            </a:r>
            <a:r>
              <a:rPr lang="en-US" dirty="0"/>
              <a:t> = 2 × 2 × 2).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Answer: </a:t>
            </a:r>
          </a:p>
          <a:p>
            <a:pPr marL="0" indent="0" algn="ctr">
              <a:buNone/>
            </a:pPr>
            <a:r>
              <a:rPr lang="en-US" dirty="0" smtClean="0"/>
              <a:t>Exponent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59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Definition: </a:t>
            </a:r>
          </a:p>
          <a:p>
            <a:pPr marL="0" indent="0">
              <a:buNone/>
            </a:pPr>
            <a:r>
              <a:rPr lang="en-US" dirty="0"/>
              <a:t> a quantity that may change within the context of a </a:t>
            </a:r>
            <a:r>
              <a:rPr lang="en-US" dirty="0" smtClean="0"/>
              <a:t>mathematical</a:t>
            </a:r>
            <a:r>
              <a:rPr lang="en-US" b="1" dirty="0" smtClean="0"/>
              <a:t> </a:t>
            </a:r>
            <a:r>
              <a:rPr lang="en-US" dirty="0" smtClean="0"/>
              <a:t>problem </a:t>
            </a:r>
            <a:r>
              <a:rPr lang="en-US" dirty="0"/>
              <a:t>or </a:t>
            </a:r>
            <a:r>
              <a:rPr lang="en-US" dirty="0" smtClean="0"/>
              <a:t>experiment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ypically</a:t>
            </a:r>
            <a:r>
              <a:rPr lang="en-US" dirty="0"/>
              <a:t>, we use a single letter to </a:t>
            </a:r>
            <a:r>
              <a:rPr lang="en-US" dirty="0" smtClean="0"/>
              <a:t>represent this.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Answer: </a:t>
            </a:r>
          </a:p>
          <a:p>
            <a:pPr marL="0" indent="0" algn="ctr">
              <a:buNone/>
            </a:pPr>
            <a:r>
              <a:rPr lang="en-US" dirty="0" smtClean="0"/>
              <a:t>Variable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7016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Definition: </a:t>
            </a:r>
          </a:p>
          <a:p>
            <a:pPr marL="0" indent="0">
              <a:buNone/>
            </a:pPr>
            <a:r>
              <a:rPr lang="en-US" dirty="0" smtClean="0"/>
              <a:t> a </a:t>
            </a:r>
            <a:r>
              <a:rPr lang="en-US" b="1" dirty="0" smtClean="0"/>
              <a:t>mathematical</a:t>
            </a:r>
            <a:r>
              <a:rPr lang="en-US" dirty="0"/>
              <a:t> phrase that can contain ordinary numbers, variables (like x or y) and </a:t>
            </a:r>
            <a:r>
              <a:rPr lang="en-US" dirty="0" smtClean="0"/>
              <a:t>operations </a:t>
            </a:r>
            <a:r>
              <a:rPr lang="en-US" dirty="0"/>
              <a:t>(like </a:t>
            </a:r>
            <a:r>
              <a:rPr lang="en-US" dirty="0" err="1"/>
              <a:t>add,subtract,multiply</a:t>
            </a:r>
            <a:r>
              <a:rPr lang="en-US" dirty="0"/>
              <a:t>, and </a:t>
            </a:r>
            <a:r>
              <a:rPr lang="en-US" dirty="0" smtClean="0"/>
              <a:t>divide)</a:t>
            </a:r>
          </a:p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oes not include and equal sign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Answer: </a:t>
            </a:r>
          </a:p>
          <a:p>
            <a:pPr marL="0" indent="0" algn="ctr">
              <a:buNone/>
            </a:pPr>
            <a:r>
              <a:rPr lang="en-US" dirty="0" smtClean="0"/>
              <a:t>Algebraic Expression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98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Definition: </a:t>
            </a:r>
          </a:p>
          <a:p>
            <a:pPr marL="0" indent="0">
              <a:buNone/>
            </a:pPr>
            <a:r>
              <a:rPr lang="en-US" dirty="0" smtClean="0"/>
              <a:t>a fixed value</a:t>
            </a:r>
          </a:p>
          <a:p>
            <a:pPr marL="0" indent="0">
              <a:buNone/>
            </a:pPr>
            <a:r>
              <a:rPr lang="en-US" dirty="0" smtClean="0"/>
              <a:t>a value that stands on it’s own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Answer: </a:t>
            </a:r>
          </a:p>
          <a:p>
            <a:pPr marL="0" indent="0" algn="ctr">
              <a:buNone/>
            </a:pPr>
            <a:r>
              <a:rPr lang="en-US" dirty="0" smtClean="0"/>
              <a:t>Constant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4708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Definition: </a:t>
            </a:r>
          </a:p>
          <a:p>
            <a:pPr marL="0" indent="0">
              <a:buNone/>
            </a:pPr>
            <a:r>
              <a:rPr lang="en-US" dirty="0"/>
              <a:t>a number or quantity that when multiplied with another produces a given number or expression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Answer: </a:t>
            </a:r>
          </a:p>
          <a:p>
            <a:pPr marL="0" indent="0" algn="ctr">
              <a:buNone/>
            </a:pPr>
            <a:r>
              <a:rPr lang="en-US" dirty="0" smtClean="0"/>
              <a:t>Factors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5336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Definition: </a:t>
            </a:r>
          </a:p>
          <a:p>
            <a:pPr marL="0" indent="0">
              <a:buNone/>
            </a:pPr>
            <a:r>
              <a:rPr lang="en-US" dirty="0"/>
              <a:t>is either a single number or variable, or numbers and variables multiplied </a:t>
            </a:r>
            <a:r>
              <a:rPr lang="en-US" dirty="0" smtClean="0"/>
              <a:t>together </a:t>
            </a:r>
          </a:p>
          <a:p>
            <a:pPr marL="0" indent="0">
              <a:buNone/>
            </a:pPr>
            <a:r>
              <a:rPr lang="en-US" dirty="0" smtClean="0"/>
              <a:t>are </a:t>
            </a:r>
            <a:r>
              <a:rPr lang="en-US" dirty="0"/>
              <a:t>separated by + or − signs.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Answer: </a:t>
            </a:r>
          </a:p>
          <a:p>
            <a:pPr marL="0" indent="0" algn="ctr">
              <a:buNone/>
            </a:pPr>
            <a:r>
              <a:rPr lang="en-US" dirty="0" smtClean="0"/>
              <a:t>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24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39</TotalTime>
  <Words>273</Words>
  <Application>Microsoft Office PowerPoint</Application>
  <PresentationFormat>Widescreen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Tw Cen MT</vt:lpstr>
      <vt:lpstr>Tw Cen MT Condensed</vt:lpstr>
      <vt:lpstr>Wingdings 3</vt:lpstr>
      <vt:lpstr>Integral</vt:lpstr>
      <vt:lpstr>Algebra Vocabulary</vt:lpstr>
      <vt:lpstr>Directions</vt:lpstr>
      <vt:lpstr>#1</vt:lpstr>
      <vt:lpstr>#2</vt:lpstr>
      <vt:lpstr>#3</vt:lpstr>
      <vt:lpstr>#4</vt:lpstr>
      <vt:lpstr>#5</vt:lpstr>
      <vt:lpstr>#6</vt:lpstr>
      <vt:lpstr>#7</vt:lpstr>
      <vt:lpstr>#8</vt:lpstr>
      <vt:lpstr>#9</vt:lpstr>
      <vt:lpstr>#10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Vocabulary</dc:title>
  <dc:creator>JOHNSON, SAMANTHA JOHNSON</dc:creator>
  <cp:lastModifiedBy>WARD, JENNIFER LEE</cp:lastModifiedBy>
  <cp:revision>5</cp:revision>
  <dcterms:created xsi:type="dcterms:W3CDTF">2016-10-11T00:37:08Z</dcterms:created>
  <dcterms:modified xsi:type="dcterms:W3CDTF">2016-10-12T13:50:08Z</dcterms:modified>
</cp:coreProperties>
</file>